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6" r:id="rId4"/>
    <p:sldId id="267" r:id="rId5"/>
    <p:sldId id="268" r:id="rId6"/>
    <p:sldId id="257" r:id="rId7"/>
    <p:sldId id="258" r:id="rId8"/>
    <p:sldId id="259" r:id="rId9"/>
    <p:sldId id="262" r:id="rId10"/>
    <p:sldId id="263" r:id="rId11"/>
    <p:sldId id="264" r:id="rId12"/>
    <p:sldId id="265" r:id="rId13"/>
    <p:sldId id="260" r:id="rId14"/>
    <p:sldId id="261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230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82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3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78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254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1751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490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57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297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48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24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D4123-E160-4B00-A3F5-DF4B4A5014C5}" type="datetimeFigureOut">
              <a:rPr lang="es-MX" smtClean="0"/>
              <a:t>10/06/2015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39FF5-4426-4BF3-BF9A-E8A6DD44A3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192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sz="27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NO CONSIDERES EL ESTUDIO COMO UNA OBLIGACIÓN, SINO COMO UNA OPORTUNIDAD PAR</a:t>
            </a:r>
            <a:r>
              <a:rPr lang="es-MX" sz="27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MX" sz="27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PENETRAR EN EL BELLO Y MARAVILLOSO  MUNDO DEL SABER</a:t>
            </a:r>
            <a:r>
              <a:rPr lang="es-MX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br>
              <a:rPr lang="es-MX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Albert Einstein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6729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10 PRINCIPIOS ECONÓMICOS</a:t>
            </a:r>
            <a:endParaRPr lang="es-MX" sz="3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Estos principios nos ayudan a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entender el mundo que nos rodea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comprender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como es que funcionan  las economías de la sociedad, el individuo y del estado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s-MX" dirty="0" smtClean="0"/>
              <a:t>Los </a:t>
            </a:r>
            <a:r>
              <a:rPr lang="es-MX" dirty="0"/>
              <a:t>individuos nos enfrentamos   a </a:t>
            </a:r>
            <a:r>
              <a:rPr lang="es-MX" dirty="0" smtClean="0"/>
              <a:t>disyuntivas.</a:t>
            </a:r>
          </a:p>
          <a:p>
            <a:pPr marL="0" indent="0" algn="just">
              <a:buNone/>
            </a:pPr>
            <a:r>
              <a:rPr lang="es-MX" dirty="0" smtClean="0"/>
              <a:t>2.</a:t>
            </a:r>
            <a:r>
              <a:rPr lang="es-MX" dirty="0"/>
              <a:t> El costo de una cosa es aquello a lo que se renuncia para </a:t>
            </a:r>
            <a:r>
              <a:rPr lang="es-MX" dirty="0" smtClean="0"/>
              <a:t>conseguirlo.</a:t>
            </a:r>
          </a:p>
          <a:p>
            <a:pPr marL="0" indent="0" algn="just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40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10 PRINCIPIOS ECONÓMICOS</a:t>
            </a:r>
            <a:endParaRPr lang="es-MX" sz="3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3. </a:t>
            </a:r>
            <a:r>
              <a:rPr lang="es-MX" dirty="0"/>
              <a:t>Las personas racionales piensan en términos </a:t>
            </a:r>
            <a:r>
              <a:rPr lang="es-MX" dirty="0" smtClean="0"/>
              <a:t>marginales.</a:t>
            </a:r>
          </a:p>
          <a:p>
            <a:pPr marL="0" indent="0">
              <a:buNone/>
            </a:pPr>
            <a:r>
              <a:rPr lang="es-MX" dirty="0" smtClean="0"/>
              <a:t>4. Los</a:t>
            </a:r>
            <a:r>
              <a:rPr lang="es-MX" dirty="0"/>
              <a:t>  individuos  responden a los </a:t>
            </a:r>
            <a:r>
              <a:rPr lang="es-MX" dirty="0" smtClean="0"/>
              <a:t>incentivos.</a:t>
            </a:r>
          </a:p>
          <a:p>
            <a:pPr marL="0" indent="0">
              <a:buNone/>
            </a:pPr>
            <a:r>
              <a:rPr lang="es-MX" dirty="0" smtClean="0"/>
              <a:t>5. </a:t>
            </a:r>
            <a:r>
              <a:rPr lang="es-MX" dirty="0"/>
              <a:t>El comercio puede mejorar el bienestar de todo el </a:t>
            </a:r>
            <a:r>
              <a:rPr lang="es-MX" dirty="0" smtClean="0"/>
              <a:t>mundo.</a:t>
            </a:r>
          </a:p>
          <a:p>
            <a:pPr marL="0" indent="0" algn="just">
              <a:buNone/>
            </a:pPr>
            <a:r>
              <a:rPr lang="es-MX" dirty="0" smtClean="0"/>
              <a:t>6. </a:t>
            </a:r>
            <a:r>
              <a:rPr lang="es-MX" dirty="0"/>
              <a:t>Los mercados normalmente constituyen  un buen mecanismo para organizar la actividad </a:t>
            </a:r>
            <a:r>
              <a:rPr lang="es-MX" dirty="0" smtClean="0"/>
              <a:t>económica.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0043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10 PRINCIPIOS ECONÓMICOS</a:t>
            </a:r>
            <a:endParaRPr lang="es-MX" sz="3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dirty="0" smtClean="0"/>
              <a:t>7. </a:t>
            </a:r>
            <a:r>
              <a:rPr lang="es-MX" dirty="0"/>
              <a:t>Los mercados no siempre funcionan de manera perfecta (fallas de mercado). La intervención del estado puede mejorar los resultados del </a:t>
            </a:r>
            <a:r>
              <a:rPr lang="es-MX" dirty="0" smtClean="0"/>
              <a:t>mercado.</a:t>
            </a:r>
          </a:p>
          <a:p>
            <a:pPr marL="0" indent="0" algn="just">
              <a:buNone/>
            </a:pPr>
            <a:r>
              <a:rPr lang="es-MX" dirty="0" smtClean="0"/>
              <a:t>8. </a:t>
            </a:r>
            <a:r>
              <a:rPr lang="es-MX" dirty="0"/>
              <a:t>El nivel de vida de un país depende de su capacidad para  producir  bienes y </a:t>
            </a:r>
            <a:r>
              <a:rPr lang="es-MX" dirty="0" smtClean="0"/>
              <a:t>servicios.</a:t>
            </a:r>
          </a:p>
          <a:p>
            <a:pPr marL="0" indent="0" algn="just">
              <a:buNone/>
            </a:pPr>
            <a:r>
              <a:rPr lang="es-MX" dirty="0" smtClean="0"/>
              <a:t>9. </a:t>
            </a:r>
            <a:r>
              <a:rPr lang="es-MX" dirty="0"/>
              <a:t>Los precios suben cuando el gobierno imprime demasiado </a:t>
            </a:r>
            <a:r>
              <a:rPr lang="es-MX" dirty="0" smtClean="0"/>
              <a:t>dinero.</a:t>
            </a:r>
          </a:p>
          <a:p>
            <a:pPr marL="0" indent="0" algn="just">
              <a:buNone/>
            </a:pPr>
            <a:r>
              <a:rPr lang="es-MX" dirty="0" smtClean="0"/>
              <a:t>10. </a:t>
            </a:r>
            <a:r>
              <a:rPr lang="es-MX" dirty="0"/>
              <a:t>En el corto plazo la sociedad se enfrenta a la disyuntiva entre la inflación y el </a:t>
            </a:r>
            <a:r>
              <a:rPr lang="es-MX" dirty="0" smtClean="0"/>
              <a:t>desempleo.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8759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PROBLEMAS ECONÓMICOS BÁSICOS</a:t>
            </a:r>
            <a:endParaRPr lang="es-MX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¿Qué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bienes hay que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producir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en qué cantidad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514350" indent="-514350" algn="just">
              <a:buAutoNum type="arabicPeriod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¿Con qué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 de producción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 obtienen estos bienes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514350" indent="-514350" algn="just">
              <a:buAutoNum type="arabicPeriod"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¿Cómo se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distribuyen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los bienes producidos entre los individuos que componen la Sociedad? </a:t>
            </a: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¿Es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eficiente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la producción y la distribución entre la Sociedad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6128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PROBLEMAS ECONÓMICOS BÁSICOS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¿Se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totalidad de los recursos de una nación o se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desaprovechan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algunos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¿Permanece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el poder adquisitivo del dinero y del ahorro o es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erosionado por la inflación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Crece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la capacidad de la economía de producir bienes y servicios o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permanece estacionaria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700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MX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MX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MX" b="1" dirty="0" smtClean="0">
                <a:solidFill>
                  <a:schemeClr val="tx2">
                    <a:lumMod val="75000"/>
                  </a:schemeClr>
                </a:solidFill>
              </a:rPr>
              <a:t>FUNDACIÓN </a:t>
            </a:r>
            <a:r>
              <a:rPr lang="es-MX" b="1" dirty="0">
                <a:solidFill>
                  <a:schemeClr val="tx2">
                    <a:lumMod val="75000"/>
                  </a:schemeClr>
                </a:solidFill>
              </a:rPr>
              <a:t>UNIVERSITARIA AUTÓNOMA DE LAS AMÉRICAS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s-MX" sz="2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s-MX" sz="20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s-MX" sz="2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s-MX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FACULTAD </a:t>
            </a:r>
            <a:r>
              <a:rPr lang="es-MX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CIENCIAS ECONÓMICAS Y EMPRESARIALES</a:t>
            </a:r>
          </a:p>
          <a:p>
            <a:pPr marL="0" indent="0" algn="ctr">
              <a:buNone/>
            </a:pPr>
            <a:r>
              <a:rPr lang="es-MX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TECNOLOGÍA </a:t>
            </a:r>
            <a:r>
              <a:rPr lang="es-MX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NEGOCIOS INTERNACIONALES</a:t>
            </a:r>
          </a:p>
          <a:p>
            <a:pPr marL="0" indent="0" algn="ctr">
              <a:buNone/>
            </a:pPr>
            <a:r>
              <a:rPr lang="es-MX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ECONOMÍA GENERAL</a:t>
            </a:r>
            <a:endParaRPr lang="es-MX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MX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MANUEL FADDUIL ALZATE</a:t>
            </a:r>
          </a:p>
          <a:p>
            <a:pPr marL="0" indent="0" algn="ctr">
              <a:buNone/>
            </a:pPr>
            <a:r>
              <a:rPr lang="es-MX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VACACIONAL JUNIO-2015</a:t>
            </a:r>
          </a:p>
          <a:p>
            <a:pPr marL="0" indent="0" algn="ctr">
              <a:buNone/>
            </a:pPr>
            <a:endParaRPr lang="es-MX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Imagen" descr="Logo UAM redond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115212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085184"/>
            <a:ext cx="2248272" cy="158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35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CONCEPTO DE ECONOMÍA</a:t>
            </a:r>
            <a:endParaRPr lang="es-MX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economía es una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ciencia </a:t>
            </a:r>
            <a:r>
              <a:rPr 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, la cual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describe y analiza como las personas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una sociedad,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deciden usar sus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 escasos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para satisfacer sus necesidades y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deseos ilimitados.</a:t>
            </a:r>
          </a:p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economía busca la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satisfacción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de las necesidades materiales (alimentos, vestido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o vivienda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) y no materiales (educación, distracción etc.) de una sociedad y obliga 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sus miembros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llevar a cabo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determinadas actividades productivas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. Mediante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estas actividades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 obtienen los bienes y los servicios que se necesitan, entendiendo por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bien o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servicio, todo medio capaz de satisfacer una necesidad.</a:t>
            </a:r>
          </a:p>
        </p:txBody>
      </p:sp>
    </p:spTree>
    <p:extLst>
      <p:ext uri="{BB962C8B-B14F-4D97-AF65-F5344CB8AC3E}">
        <p14:creationId xmlns:p14="http://schemas.microsoft.com/office/powerpoint/2010/main" val="755429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CONCEPTO DE ECONOMÍA</a:t>
            </a:r>
            <a:endParaRPr lang="es-MX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Lo que pretende la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Economía,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 ofrecer un método para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ordenar y establecer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las prioridades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momento,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tomar decisiones sobre las necesidades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colectivas </a:t>
            </a:r>
            <a:r>
              <a:rPr 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individuales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que desea satisfacer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 La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economía es importante para que los empresarios y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emprendedores,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tomen </a:t>
            </a:r>
            <a:r>
              <a:rPr 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decisiones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inversión y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financiamiento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y aprendan mediante estudios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mercado,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analizar </a:t>
            </a:r>
            <a:r>
              <a:rPr 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cuantificar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cantidad producida y el precio al que venderían sus productos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97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CONCEPTO DE ECONOMÍA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En un mundo </a:t>
            </a:r>
            <a:r>
              <a:rPr 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cambiante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sólo la investigación propia nos permitirá desarrollar un </a:t>
            </a:r>
            <a:r>
              <a:rPr 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“producto nuevo”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posibilitará incrementar su </a:t>
            </a:r>
            <a:r>
              <a:rPr 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 agregado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, mediante el registro de una nueva patente o nueva marca ; que posibilitará a la vez no sólo el beneficio individual o empresarial sino el </a:t>
            </a:r>
            <a:r>
              <a:rPr 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beneficio nacional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(tecnología nueva e innovación de las tecnologías existentes)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729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CONCEPTO DE ECONOMÍA</a:t>
            </a:r>
            <a:endParaRPr lang="es-MX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alt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ECONOMIA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 Estudia cómo las sociedades </a:t>
            </a:r>
            <a:r>
              <a:rPr lang="es-ES" alt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distribuyen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sus recursos escasos para </a:t>
            </a:r>
            <a:r>
              <a:rPr lang="es-ES" alt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satisfacer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las necesidades de los individuos que la componen, a través de la producción de bienes  y servicios.</a:t>
            </a:r>
          </a:p>
          <a:p>
            <a:pPr marL="0" indent="0" algn="just">
              <a:buNone/>
            </a:pP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economía considera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de los recursos escasos, si los recursos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fueran abundantes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entonces no habría necesidad de la economía</a:t>
            </a:r>
            <a:endParaRPr lang="es-ES" alt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alt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260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CONCEPTO DE ECONOMÍA</a:t>
            </a:r>
            <a:endParaRPr lang="es-MX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Conceptos complementarios:</a:t>
            </a:r>
          </a:p>
          <a:p>
            <a:pPr algn="just">
              <a:spcBef>
                <a:spcPct val="50000"/>
              </a:spcBef>
              <a:buFontTx/>
              <a:buAutoNum type="arabicParenR"/>
            </a:pPr>
            <a:r>
              <a:rPr lang="es-ES" alt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Necesidades ilimitadas, crecientes y cambiantes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ct val="50000"/>
              </a:spcBef>
              <a:buFontTx/>
              <a:buAutoNum type="arabicParenR"/>
            </a:pPr>
            <a:r>
              <a:rPr lang="es-ES" alt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Factores productivos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Todo lo necesario para la producción de bienes y servicios que satisfacen las necesidades de los individuos. </a:t>
            </a:r>
          </a:p>
          <a:p>
            <a:pPr algn="just">
              <a:spcBef>
                <a:spcPct val="50000"/>
              </a:spcBef>
            </a:pP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tradicional: </a:t>
            </a:r>
            <a:r>
              <a:rPr lang="es-ES" alt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Tierra, Trabajo y Capital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s-ES" alt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Escasez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calificación relativa de los recursos, no se poseen tantos como para satisfacer todas las necesidades de los individuos.  Hay que escoger como asignarlos, es decir, debemos renunciar a otros usos alternativos.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es-ES" altLang="es-MX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Todo medio que es capaz de satisfacer una necesidad (mercancía).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956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TIPOS DE ECONOMÍA</a:t>
            </a:r>
            <a:endParaRPr lang="es-MX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Dependiendo de cómo resuelvan los problemas las economías se pueden clasificar en: 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ECONOMÍAS DE MERCADO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 Los recursos se asignan por la interacción de los agentes quienes guiados por su propio interés se interrelacionan en un mercado y coordinan sus acciones a través de los precios.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ECONOMÍAS DE PLANIFICACION CENTRAL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Los recursos se asignan por las decisiones que tome una autoridad central.  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5830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DISCIPLINAS DE LA ECONOMÍA</a:t>
            </a:r>
            <a:endParaRPr lang="es-MX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alt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MACROECONOMÍA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: Estudia la economía como un todo. En general trata temas de interés colectivo (Inflación, Producto Interno Bruto, Desempleo, Déficit Público, Tasas de Cambio, etc.). </a:t>
            </a:r>
          </a:p>
          <a:p>
            <a:pPr marL="0" indent="0" algn="just">
              <a:buNone/>
            </a:pPr>
            <a:r>
              <a:rPr lang="es-ES" altLang="es-MX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MICROECONOMÍA</a:t>
            </a:r>
            <a:r>
              <a:rPr lang="es-ES" alt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Estudia el comportamiento de los agentes económicos a nivel individual (Consumidores, Empresas, Gobierno, etc.).</a:t>
            </a:r>
          </a:p>
          <a:p>
            <a:pPr algn="just"/>
            <a:endParaRPr lang="es-ES" alt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648082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715</Words>
  <Application>Microsoft Office PowerPoint</Application>
  <PresentationFormat>Presentación en pantalla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“ NO CONSIDERES EL ESTUDIO COMO UNA OBLIGACIÓN, SINO COMO UNA OPORTUNIDAD PARA PENETRAR EN EL BELLO Y MARAVILLOSO  MUNDO DEL SABER” </vt:lpstr>
      <vt:lpstr>  FUNDACIÓN UNIVERSITARIA AUTÓNOMA DE LAS AMÉRICAS</vt:lpstr>
      <vt:lpstr>CONCEPTO DE ECONOMÍA</vt:lpstr>
      <vt:lpstr>CONCEPTO DE ECONOMÍA</vt:lpstr>
      <vt:lpstr>CONCEPTO DE ECONOMÍA</vt:lpstr>
      <vt:lpstr>CONCEPTO DE ECONOMÍA</vt:lpstr>
      <vt:lpstr>CONCEPTO DE ECONOMÍA</vt:lpstr>
      <vt:lpstr>TIPOS DE ECONOMÍA</vt:lpstr>
      <vt:lpstr>DISCIPLINAS DE LA ECONOMÍA</vt:lpstr>
      <vt:lpstr>LOS 10 PRINCIPIOS ECONÓMICOS</vt:lpstr>
      <vt:lpstr>LOS 10 PRINCIPIOS ECONÓMICOS</vt:lpstr>
      <vt:lpstr>LOS 10 PRINCIPIOS ECONÓMICOS</vt:lpstr>
      <vt:lpstr>LOS PROBLEMAS ECONÓMICOS BÁSICOS</vt:lpstr>
      <vt:lpstr>LOS PROBLEMAS ECONÓMICOS BÁSICOS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 N°1 ECONGRAL</dc:title>
  <dc:creator>Fadduil</dc:creator>
  <cp:lastModifiedBy>Fadduil</cp:lastModifiedBy>
  <cp:revision>38</cp:revision>
  <dcterms:created xsi:type="dcterms:W3CDTF">2015-02-11T20:08:40Z</dcterms:created>
  <dcterms:modified xsi:type="dcterms:W3CDTF">2015-06-10T17:27:30Z</dcterms:modified>
</cp:coreProperties>
</file>